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7" autoAdjust="0"/>
    <p:restoredTop sz="94660"/>
  </p:normalViewPr>
  <p:slideViewPr>
    <p:cSldViewPr snapToGrid="0">
      <p:cViewPr varScale="1">
        <p:scale>
          <a:sx n="87" d="100"/>
          <a:sy n="87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A37143-BD65-4768-9857-4F2C6153EE3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6222E1A-6ACF-4651-8EDB-8346DE5C6742}">
      <dgm:prSet/>
      <dgm:spPr/>
      <dgm:t>
        <a:bodyPr/>
        <a:lstStyle/>
        <a:p>
          <a:r>
            <a:rPr lang="en-CA"/>
            <a:t>“Alone” on a spaceship hurdling toward a black hole. </a:t>
          </a:r>
          <a:endParaRPr lang="en-US"/>
        </a:p>
      </dgm:t>
    </dgm:pt>
    <dgm:pt modelId="{B4E96FA8-145B-467C-8670-4158FA7F5FDA}" type="parTrans" cxnId="{B847D428-2510-49BE-B3AF-080666F1C381}">
      <dgm:prSet/>
      <dgm:spPr/>
      <dgm:t>
        <a:bodyPr/>
        <a:lstStyle/>
        <a:p>
          <a:endParaRPr lang="en-US"/>
        </a:p>
      </dgm:t>
    </dgm:pt>
    <dgm:pt modelId="{BA3B2F65-DA4C-4DF3-953B-6A37B8F9CA01}" type="sibTrans" cxnId="{B847D428-2510-49BE-B3AF-080666F1C381}">
      <dgm:prSet/>
      <dgm:spPr/>
      <dgm:t>
        <a:bodyPr/>
        <a:lstStyle/>
        <a:p>
          <a:endParaRPr lang="en-US"/>
        </a:p>
      </dgm:t>
    </dgm:pt>
    <dgm:pt modelId="{B1A62FD6-05E2-45E2-A944-4BF613C4C8F9}">
      <dgm:prSet/>
      <dgm:spPr/>
      <dgm:t>
        <a:bodyPr/>
        <a:lstStyle/>
        <a:p>
          <a:r>
            <a:rPr lang="en-CA"/>
            <a:t>Escape?</a:t>
          </a:r>
          <a:endParaRPr lang="en-US"/>
        </a:p>
      </dgm:t>
    </dgm:pt>
    <dgm:pt modelId="{A0C480BF-D441-476A-88F3-9B7701C52D2F}" type="parTrans" cxnId="{7C0FFB3C-BCC0-43EE-8BAD-1F74BA7F22FE}">
      <dgm:prSet/>
      <dgm:spPr/>
      <dgm:t>
        <a:bodyPr/>
        <a:lstStyle/>
        <a:p>
          <a:endParaRPr lang="en-US"/>
        </a:p>
      </dgm:t>
    </dgm:pt>
    <dgm:pt modelId="{2E76CFDD-9A58-4C4E-9897-3C136A0C258F}" type="sibTrans" cxnId="{7C0FFB3C-BCC0-43EE-8BAD-1F74BA7F22FE}">
      <dgm:prSet/>
      <dgm:spPr/>
      <dgm:t>
        <a:bodyPr/>
        <a:lstStyle/>
        <a:p>
          <a:endParaRPr lang="en-US"/>
        </a:p>
      </dgm:t>
    </dgm:pt>
    <dgm:pt modelId="{C3581F9D-28D7-40AB-B982-1733F991997C}">
      <dgm:prSet/>
      <dgm:spPr/>
      <dgm:t>
        <a:bodyPr/>
        <a:lstStyle/>
        <a:p>
          <a:r>
            <a:rPr lang="en-CA" dirty="0"/>
            <a:t>Decisions? </a:t>
          </a:r>
          <a:endParaRPr lang="en-US" dirty="0"/>
        </a:p>
      </dgm:t>
    </dgm:pt>
    <dgm:pt modelId="{CC8008C3-9AF9-45E1-9BC2-F8968CFC0370}" type="parTrans" cxnId="{C4B8EFAC-52A6-4B47-A9D9-C249D25D0891}">
      <dgm:prSet/>
      <dgm:spPr/>
      <dgm:t>
        <a:bodyPr/>
        <a:lstStyle/>
        <a:p>
          <a:endParaRPr lang="en-US"/>
        </a:p>
      </dgm:t>
    </dgm:pt>
    <dgm:pt modelId="{D2239451-44D1-445C-B524-80ECB29258C2}" type="sibTrans" cxnId="{C4B8EFAC-52A6-4B47-A9D9-C249D25D0891}">
      <dgm:prSet/>
      <dgm:spPr/>
      <dgm:t>
        <a:bodyPr/>
        <a:lstStyle/>
        <a:p>
          <a:endParaRPr lang="en-US"/>
        </a:p>
      </dgm:t>
    </dgm:pt>
    <dgm:pt modelId="{D6265920-510F-4BF9-BBB1-91106351BE37}" type="pres">
      <dgm:prSet presAssocID="{3CA37143-BD65-4768-9857-4F2C6153EE36}" presName="vert0" presStyleCnt="0">
        <dgm:presLayoutVars>
          <dgm:dir/>
          <dgm:animOne val="branch"/>
          <dgm:animLvl val="lvl"/>
        </dgm:presLayoutVars>
      </dgm:prSet>
      <dgm:spPr/>
    </dgm:pt>
    <dgm:pt modelId="{80D90F36-D59C-4FD9-9B4B-D771C384A8A0}" type="pres">
      <dgm:prSet presAssocID="{96222E1A-6ACF-4651-8EDB-8346DE5C6742}" presName="thickLine" presStyleLbl="alignNode1" presStyleIdx="0" presStyleCnt="3"/>
      <dgm:spPr/>
    </dgm:pt>
    <dgm:pt modelId="{5B306DD2-0F7D-4A5A-8B76-0AD9C8C87183}" type="pres">
      <dgm:prSet presAssocID="{96222E1A-6ACF-4651-8EDB-8346DE5C6742}" presName="horz1" presStyleCnt="0"/>
      <dgm:spPr/>
    </dgm:pt>
    <dgm:pt modelId="{5958D87C-9798-4350-859B-5DFDA2B31B68}" type="pres">
      <dgm:prSet presAssocID="{96222E1A-6ACF-4651-8EDB-8346DE5C6742}" presName="tx1" presStyleLbl="revTx" presStyleIdx="0" presStyleCnt="3"/>
      <dgm:spPr/>
    </dgm:pt>
    <dgm:pt modelId="{294EA7CF-8D19-44E4-BE95-D399BF0D2EE4}" type="pres">
      <dgm:prSet presAssocID="{96222E1A-6ACF-4651-8EDB-8346DE5C6742}" presName="vert1" presStyleCnt="0"/>
      <dgm:spPr/>
    </dgm:pt>
    <dgm:pt modelId="{6D43138E-2589-42A0-BD02-40892A5034F0}" type="pres">
      <dgm:prSet presAssocID="{B1A62FD6-05E2-45E2-A944-4BF613C4C8F9}" presName="thickLine" presStyleLbl="alignNode1" presStyleIdx="1" presStyleCnt="3"/>
      <dgm:spPr/>
    </dgm:pt>
    <dgm:pt modelId="{C6CA4687-F2A2-4396-AFDF-7FF62963853A}" type="pres">
      <dgm:prSet presAssocID="{B1A62FD6-05E2-45E2-A944-4BF613C4C8F9}" presName="horz1" presStyleCnt="0"/>
      <dgm:spPr/>
    </dgm:pt>
    <dgm:pt modelId="{E3A9DEBD-789D-4BB1-92F5-345340A0AE30}" type="pres">
      <dgm:prSet presAssocID="{B1A62FD6-05E2-45E2-A944-4BF613C4C8F9}" presName="tx1" presStyleLbl="revTx" presStyleIdx="1" presStyleCnt="3"/>
      <dgm:spPr/>
    </dgm:pt>
    <dgm:pt modelId="{4E544016-73A5-49EE-A69A-F2B66DE667AC}" type="pres">
      <dgm:prSet presAssocID="{B1A62FD6-05E2-45E2-A944-4BF613C4C8F9}" presName="vert1" presStyleCnt="0"/>
      <dgm:spPr/>
    </dgm:pt>
    <dgm:pt modelId="{89B767B0-E69B-488D-B1EF-304BE873DC56}" type="pres">
      <dgm:prSet presAssocID="{C3581F9D-28D7-40AB-B982-1733F991997C}" presName="thickLine" presStyleLbl="alignNode1" presStyleIdx="2" presStyleCnt="3"/>
      <dgm:spPr/>
    </dgm:pt>
    <dgm:pt modelId="{9E112B18-25B6-410E-B1AB-CF339B6AA3CD}" type="pres">
      <dgm:prSet presAssocID="{C3581F9D-28D7-40AB-B982-1733F991997C}" presName="horz1" presStyleCnt="0"/>
      <dgm:spPr/>
    </dgm:pt>
    <dgm:pt modelId="{552C3139-9FA4-4D11-82CB-49831C927B15}" type="pres">
      <dgm:prSet presAssocID="{C3581F9D-28D7-40AB-B982-1733F991997C}" presName="tx1" presStyleLbl="revTx" presStyleIdx="2" presStyleCnt="3"/>
      <dgm:spPr/>
    </dgm:pt>
    <dgm:pt modelId="{7B4E1E75-E313-4846-A499-F8DE6BF30544}" type="pres">
      <dgm:prSet presAssocID="{C3581F9D-28D7-40AB-B982-1733F991997C}" presName="vert1" presStyleCnt="0"/>
      <dgm:spPr/>
    </dgm:pt>
  </dgm:ptLst>
  <dgm:cxnLst>
    <dgm:cxn modelId="{B847D428-2510-49BE-B3AF-080666F1C381}" srcId="{3CA37143-BD65-4768-9857-4F2C6153EE36}" destId="{96222E1A-6ACF-4651-8EDB-8346DE5C6742}" srcOrd="0" destOrd="0" parTransId="{B4E96FA8-145B-467C-8670-4158FA7F5FDA}" sibTransId="{BA3B2F65-DA4C-4DF3-953B-6A37B8F9CA01}"/>
    <dgm:cxn modelId="{7C0FFB3C-BCC0-43EE-8BAD-1F74BA7F22FE}" srcId="{3CA37143-BD65-4768-9857-4F2C6153EE36}" destId="{B1A62FD6-05E2-45E2-A944-4BF613C4C8F9}" srcOrd="1" destOrd="0" parTransId="{A0C480BF-D441-476A-88F3-9B7701C52D2F}" sibTransId="{2E76CFDD-9A58-4C4E-9897-3C136A0C258F}"/>
    <dgm:cxn modelId="{5FEF414E-17E2-440E-8F2D-F4D6B65C4345}" type="presOf" srcId="{96222E1A-6ACF-4651-8EDB-8346DE5C6742}" destId="{5958D87C-9798-4350-859B-5DFDA2B31B68}" srcOrd="0" destOrd="0" presId="urn:microsoft.com/office/officeart/2008/layout/LinedList"/>
    <dgm:cxn modelId="{64FD0DA3-3A1A-4567-B819-2176846ADDA6}" type="presOf" srcId="{B1A62FD6-05E2-45E2-A944-4BF613C4C8F9}" destId="{E3A9DEBD-789D-4BB1-92F5-345340A0AE30}" srcOrd="0" destOrd="0" presId="urn:microsoft.com/office/officeart/2008/layout/LinedList"/>
    <dgm:cxn modelId="{C4B8EFAC-52A6-4B47-A9D9-C249D25D0891}" srcId="{3CA37143-BD65-4768-9857-4F2C6153EE36}" destId="{C3581F9D-28D7-40AB-B982-1733F991997C}" srcOrd="2" destOrd="0" parTransId="{CC8008C3-9AF9-45E1-9BC2-F8968CFC0370}" sibTransId="{D2239451-44D1-445C-B524-80ECB29258C2}"/>
    <dgm:cxn modelId="{148C79C3-C6E3-46D2-806D-5AE23A98C84B}" type="presOf" srcId="{3CA37143-BD65-4768-9857-4F2C6153EE36}" destId="{D6265920-510F-4BF9-BBB1-91106351BE37}" srcOrd="0" destOrd="0" presId="urn:microsoft.com/office/officeart/2008/layout/LinedList"/>
    <dgm:cxn modelId="{A96135DB-48E4-4200-8273-42E0437A7507}" type="presOf" srcId="{C3581F9D-28D7-40AB-B982-1733F991997C}" destId="{552C3139-9FA4-4D11-82CB-49831C927B15}" srcOrd="0" destOrd="0" presId="urn:microsoft.com/office/officeart/2008/layout/LinedList"/>
    <dgm:cxn modelId="{C94B4181-04A2-4AC7-9AA1-D952C59C235A}" type="presParOf" srcId="{D6265920-510F-4BF9-BBB1-91106351BE37}" destId="{80D90F36-D59C-4FD9-9B4B-D771C384A8A0}" srcOrd="0" destOrd="0" presId="urn:microsoft.com/office/officeart/2008/layout/LinedList"/>
    <dgm:cxn modelId="{3083DAFC-DC4C-4448-BBD3-BF6E52B525C1}" type="presParOf" srcId="{D6265920-510F-4BF9-BBB1-91106351BE37}" destId="{5B306DD2-0F7D-4A5A-8B76-0AD9C8C87183}" srcOrd="1" destOrd="0" presId="urn:microsoft.com/office/officeart/2008/layout/LinedList"/>
    <dgm:cxn modelId="{8DE4CF3F-6820-4A6F-A742-0D9DEF2D51AE}" type="presParOf" srcId="{5B306DD2-0F7D-4A5A-8B76-0AD9C8C87183}" destId="{5958D87C-9798-4350-859B-5DFDA2B31B68}" srcOrd="0" destOrd="0" presId="urn:microsoft.com/office/officeart/2008/layout/LinedList"/>
    <dgm:cxn modelId="{69354DBF-0ACE-4B0E-BA5E-F3B26F0D9E89}" type="presParOf" srcId="{5B306DD2-0F7D-4A5A-8B76-0AD9C8C87183}" destId="{294EA7CF-8D19-44E4-BE95-D399BF0D2EE4}" srcOrd="1" destOrd="0" presId="urn:microsoft.com/office/officeart/2008/layout/LinedList"/>
    <dgm:cxn modelId="{87409487-CE4F-4708-9A83-8FE7FC97C272}" type="presParOf" srcId="{D6265920-510F-4BF9-BBB1-91106351BE37}" destId="{6D43138E-2589-42A0-BD02-40892A5034F0}" srcOrd="2" destOrd="0" presId="urn:microsoft.com/office/officeart/2008/layout/LinedList"/>
    <dgm:cxn modelId="{C3B118DD-3845-49BE-A0D4-C51B03EF9A0B}" type="presParOf" srcId="{D6265920-510F-4BF9-BBB1-91106351BE37}" destId="{C6CA4687-F2A2-4396-AFDF-7FF62963853A}" srcOrd="3" destOrd="0" presId="urn:microsoft.com/office/officeart/2008/layout/LinedList"/>
    <dgm:cxn modelId="{138097C8-DC98-4BCF-85AA-47A53CE98CE5}" type="presParOf" srcId="{C6CA4687-F2A2-4396-AFDF-7FF62963853A}" destId="{E3A9DEBD-789D-4BB1-92F5-345340A0AE30}" srcOrd="0" destOrd="0" presId="urn:microsoft.com/office/officeart/2008/layout/LinedList"/>
    <dgm:cxn modelId="{2FDB7BD1-C21E-4A93-AF2D-BBDC2DBC4216}" type="presParOf" srcId="{C6CA4687-F2A2-4396-AFDF-7FF62963853A}" destId="{4E544016-73A5-49EE-A69A-F2B66DE667AC}" srcOrd="1" destOrd="0" presId="urn:microsoft.com/office/officeart/2008/layout/LinedList"/>
    <dgm:cxn modelId="{06FC5223-371E-4ED7-B291-9AB027798F72}" type="presParOf" srcId="{D6265920-510F-4BF9-BBB1-91106351BE37}" destId="{89B767B0-E69B-488D-B1EF-304BE873DC56}" srcOrd="4" destOrd="0" presId="urn:microsoft.com/office/officeart/2008/layout/LinedList"/>
    <dgm:cxn modelId="{B067186A-DEED-4CA5-B2C7-930A554674FA}" type="presParOf" srcId="{D6265920-510F-4BF9-BBB1-91106351BE37}" destId="{9E112B18-25B6-410E-B1AB-CF339B6AA3CD}" srcOrd="5" destOrd="0" presId="urn:microsoft.com/office/officeart/2008/layout/LinedList"/>
    <dgm:cxn modelId="{9A2FA94B-1F3C-424B-87B6-DB37BBD42CFA}" type="presParOf" srcId="{9E112B18-25B6-410E-B1AB-CF339B6AA3CD}" destId="{552C3139-9FA4-4D11-82CB-49831C927B15}" srcOrd="0" destOrd="0" presId="urn:microsoft.com/office/officeart/2008/layout/LinedList"/>
    <dgm:cxn modelId="{0AB5EDA9-7D2E-4C1C-ABB0-B65C4044DEAD}" type="presParOf" srcId="{9E112B18-25B6-410E-B1AB-CF339B6AA3CD}" destId="{7B4E1E75-E313-4846-A499-F8DE6BF3054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90F36-D59C-4FD9-9B4B-D771C384A8A0}">
      <dsp:nvSpPr>
        <dsp:cNvPr id="0" name=""/>
        <dsp:cNvSpPr/>
      </dsp:nvSpPr>
      <dsp:spPr>
        <a:xfrm>
          <a:off x="0" y="2797"/>
          <a:ext cx="657141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8D87C-9798-4350-859B-5DFDA2B31B68}">
      <dsp:nvSpPr>
        <dsp:cNvPr id="0" name=""/>
        <dsp:cNvSpPr/>
      </dsp:nvSpPr>
      <dsp:spPr>
        <a:xfrm>
          <a:off x="0" y="2797"/>
          <a:ext cx="6571413" cy="1908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000" kern="1200"/>
            <a:t>“Alone” on a spaceship hurdling toward a black hole. </a:t>
          </a:r>
          <a:endParaRPr lang="en-US" sz="4000" kern="1200"/>
        </a:p>
      </dsp:txBody>
      <dsp:txXfrm>
        <a:off x="0" y="2797"/>
        <a:ext cx="6571413" cy="1908030"/>
      </dsp:txXfrm>
    </dsp:sp>
    <dsp:sp modelId="{6D43138E-2589-42A0-BD02-40892A5034F0}">
      <dsp:nvSpPr>
        <dsp:cNvPr id="0" name=""/>
        <dsp:cNvSpPr/>
      </dsp:nvSpPr>
      <dsp:spPr>
        <a:xfrm>
          <a:off x="0" y="1910827"/>
          <a:ext cx="6571413" cy="0"/>
        </a:xfrm>
        <a:prstGeom prst="line">
          <a:avLst/>
        </a:prstGeom>
        <a:solidFill>
          <a:schemeClr val="accent2">
            <a:hueOff val="-1241385"/>
            <a:satOff val="-1965"/>
            <a:lumOff val="-1176"/>
            <a:alphaOff val="0"/>
          </a:schemeClr>
        </a:solidFill>
        <a:ln w="12700" cap="flat" cmpd="sng" algn="ctr">
          <a:solidFill>
            <a:schemeClr val="accent2">
              <a:hueOff val="-1241385"/>
              <a:satOff val="-1965"/>
              <a:lumOff val="-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9DEBD-789D-4BB1-92F5-345340A0AE30}">
      <dsp:nvSpPr>
        <dsp:cNvPr id="0" name=""/>
        <dsp:cNvSpPr/>
      </dsp:nvSpPr>
      <dsp:spPr>
        <a:xfrm>
          <a:off x="0" y="1910827"/>
          <a:ext cx="6571413" cy="1908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000" kern="1200"/>
            <a:t>Escape?</a:t>
          </a:r>
          <a:endParaRPr lang="en-US" sz="4000" kern="1200"/>
        </a:p>
      </dsp:txBody>
      <dsp:txXfrm>
        <a:off x="0" y="1910827"/>
        <a:ext cx="6571413" cy="1908030"/>
      </dsp:txXfrm>
    </dsp:sp>
    <dsp:sp modelId="{89B767B0-E69B-488D-B1EF-304BE873DC56}">
      <dsp:nvSpPr>
        <dsp:cNvPr id="0" name=""/>
        <dsp:cNvSpPr/>
      </dsp:nvSpPr>
      <dsp:spPr>
        <a:xfrm>
          <a:off x="0" y="3818858"/>
          <a:ext cx="6571413" cy="0"/>
        </a:xfrm>
        <a:prstGeom prst="line">
          <a:avLst/>
        </a:prstGeom>
        <a:solidFill>
          <a:schemeClr val="accent2">
            <a:hueOff val="-2482771"/>
            <a:satOff val="-3929"/>
            <a:lumOff val="-2352"/>
            <a:alphaOff val="0"/>
          </a:schemeClr>
        </a:solidFill>
        <a:ln w="12700" cap="flat" cmpd="sng" algn="ctr">
          <a:solidFill>
            <a:schemeClr val="accent2">
              <a:hueOff val="-2482771"/>
              <a:satOff val="-3929"/>
              <a:lumOff val="-23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2C3139-9FA4-4D11-82CB-49831C927B15}">
      <dsp:nvSpPr>
        <dsp:cNvPr id="0" name=""/>
        <dsp:cNvSpPr/>
      </dsp:nvSpPr>
      <dsp:spPr>
        <a:xfrm>
          <a:off x="0" y="3818858"/>
          <a:ext cx="6571413" cy="1908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000" kern="1200" dirty="0"/>
            <a:t>Decisions? </a:t>
          </a:r>
          <a:endParaRPr lang="en-US" sz="4000" kern="1200" dirty="0"/>
        </a:p>
      </dsp:txBody>
      <dsp:txXfrm>
        <a:off x="0" y="3818858"/>
        <a:ext cx="6571413" cy="1908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F569-AC90-44EB-9EF4-4E5C2F5D823C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14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D79EF-17C8-45D8-9866-DAF5723FC604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8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2ADC-3680-4013-A757-E4663495DB98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77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A94-5DCA-4F19-960F-0FB2BD5EE85A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32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947-38D9-44AC-8B89-E79758333B77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9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1E23F-BD3C-4F23-B116-2B758120C8AC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29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CFAA9-6D59-4D98-869E-ACBDB83B2CA4}" type="datetime1">
              <a:rPr lang="en-US" smtClean="0"/>
              <a:t>4/7/2021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64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10804-27E3-430A-BB42-B831260DE39A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44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2DE3-3D1A-4D53-B9A6-6C7463B8C992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28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D41-E8B7-4A0B-B861-3EC4AE88917D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34823-0B19-4B4E-A643-7A3B0A3D24D6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1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5ECD8B30-1B71-45A1-8314-D59C86F581E1}" type="datetime1">
              <a:rPr lang="en-US" smtClean="0"/>
              <a:pPr/>
              <a:t>4/7/2021</a:t>
            </a:fld>
            <a:endParaRPr lang="en-US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9480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ingularity GIFs - Get the best GIF on GIPHY">
            <a:extLst>
              <a:ext uri="{FF2B5EF4-FFF2-40B4-BE49-F238E27FC236}">
                <a16:creationId xmlns:a16="http://schemas.microsoft.com/office/drawing/2014/main" id="{1015CB7B-B717-4BF2-8F7E-2BC37D676E5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711" y="7736"/>
            <a:ext cx="4281415" cy="685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D87B22-FFD4-4524-A3BD-904C9F6D2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58331"/>
            <a:ext cx="9144000" cy="1141337"/>
          </a:xfrm>
        </p:spPr>
        <p:txBody>
          <a:bodyPr/>
          <a:lstStyle/>
          <a:p>
            <a:r>
              <a:rPr lang="en-CA" dirty="0"/>
              <a:t>Singularis</a:t>
            </a:r>
          </a:p>
        </p:txBody>
      </p:sp>
    </p:spTree>
    <p:extLst>
      <p:ext uri="{BB962C8B-B14F-4D97-AF65-F5344CB8AC3E}">
        <p14:creationId xmlns:p14="http://schemas.microsoft.com/office/powerpoint/2010/main" val="551344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B25F6-D845-46F3-BA69-3D48CEF7E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6624" y="901769"/>
            <a:ext cx="4970256" cy="3855397"/>
          </a:xfrm>
          <a:prstGeom prst="rect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AC0226-4651-4BF7-AA72-6DB611F80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6624" y="901769"/>
            <a:ext cx="4970256" cy="3855397"/>
          </a:xfrm>
          <a:prstGeom prst="rect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8CCAA36-1E98-45B0-AAF9-D8807BA8E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83F456C-8972-439A-90A4-D7C52FA3A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390AF2C-728C-4687-B7A2-3F9C788EC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9689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1C510C0-DED1-4708-AA14-355E5AFF1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66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558C4F41-C97D-4755-8F7C-8C0A8E182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9229" y="798986"/>
            <a:ext cx="4970256" cy="3855397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203B83-C2BC-45B8-BEFA-439748AB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003" y="1018596"/>
            <a:ext cx="4501078" cy="25778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b="1" cap="all" spc="1500" dirty="0">
                <a:ea typeface="Source Sans Pro SemiBold" panose="020B0603030403020204" pitchFamily="34" charset="0"/>
              </a:rPr>
              <a:t>Game Etymology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23E59-5252-429D-89F8-370720480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003" y="3688565"/>
            <a:ext cx="4184101" cy="80969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cap="all" spc="400"/>
              <a:t>“Singularis”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232F408-BBCD-48EE-ABF6-95201EF72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6115" y="3453761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02D5D2F-11CF-47F1-B542-8ED3199DC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6115" y="3453761"/>
            <a:ext cx="319941" cy="319941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9109165-7872-4D8A-A545-F48B3AF1D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83019" y="4738591"/>
            <a:ext cx="2208981" cy="211940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438E66D-E34C-48D4-9F9D-021EBD568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83019" y="4738591"/>
            <a:ext cx="2208981" cy="211940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2" name="Graphic 185">
            <a:extLst>
              <a:ext uri="{FF2B5EF4-FFF2-40B4-BE49-F238E27FC236}">
                <a16:creationId xmlns:a16="http://schemas.microsoft.com/office/drawing/2014/main" id="{1BC9510C-172B-4086-A60F-7AF0FBF22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43487" y="5662437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688A7FC-74D4-4003-9F5C-8C0A3F661F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43884A-0473-4494-95AC-A74292738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A5C72FE-7FB1-4DA7-8CF8-45CA6AFB5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8A05A27-4E41-41AB-BB9E-977863EF72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412BF9D-EAB2-42D7-B657-42D5D101B9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5C53CEE-6514-4FD0-A0B6-B7A1BF53897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882" y="2439968"/>
            <a:ext cx="5073721" cy="2355601"/>
          </a:xfrm>
          <a:prstGeom prst="rect">
            <a:avLst/>
          </a:prstGeom>
        </p:spPr>
      </p:pic>
      <p:sp>
        <p:nvSpPr>
          <p:cNvPr id="49" name="Graphic 212">
            <a:extLst>
              <a:ext uri="{FF2B5EF4-FFF2-40B4-BE49-F238E27FC236}">
                <a16:creationId xmlns:a16="http://schemas.microsoft.com/office/drawing/2014/main" id="{FEFCF180-A212-449F-8D07-5EC94B281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32063" y="2262962"/>
            <a:ext cx="622472" cy="622472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1" name="Graphic 212">
            <a:extLst>
              <a:ext uri="{FF2B5EF4-FFF2-40B4-BE49-F238E27FC236}">
                <a16:creationId xmlns:a16="http://schemas.microsoft.com/office/drawing/2014/main" id="{1400E1BC-11DC-49A0-856F-992F20EB4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32063" y="2262962"/>
            <a:ext cx="622472" cy="622472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31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2E0DE2-39DD-4E60-8B83-D13EB928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pPr algn="ctr"/>
            <a:r>
              <a:rPr lang="en-CA" dirty="0"/>
              <a:t>Game Overview</a:t>
            </a:r>
          </a:p>
        </p:txBody>
      </p:sp>
      <p:grpSp>
        <p:nvGrpSpPr>
          <p:cNvPr id="11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tx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aphic 38">
            <a:extLst>
              <a:ext uri="{FF2B5EF4-FFF2-40B4-BE49-F238E27FC236}">
                <a16:creationId xmlns:a16="http://schemas.microsoft.com/office/drawing/2014/main" id="{A8630B61-2CB6-4E0C-90A1-05A307F9CD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tx1">
              <a:alpha val="6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EB5F489-45BA-4254-B501-559099D88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8ECAADA-4087-4FFC-801E-BF007B413F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tx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7F10AD-3A5B-4C40-90C2-3A86B70DE4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5854276"/>
              </p:ext>
            </p:extLst>
          </p:nvPr>
        </p:nvGraphicFramePr>
        <p:xfrm>
          <a:off x="4782386" y="447277"/>
          <a:ext cx="6571413" cy="572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8334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4E688-AC06-4308-826D-DF94CA78E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Theorists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D3420-25BD-4916-A601-11AB6D51B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696" y="2109300"/>
            <a:ext cx="3030415" cy="4351338"/>
          </a:xfrm>
        </p:spPr>
        <p:txBody>
          <a:bodyPr/>
          <a:lstStyle/>
          <a:p>
            <a:r>
              <a:rPr lang="en-CA" dirty="0"/>
              <a:t>Bogost</a:t>
            </a:r>
          </a:p>
          <a:p>
            <a:r>
              <a:rPr lang="en-CA" dirty="0"/>
              <a:t>Winner</a:t>
            </a:r>
          </a:p>
          <a:p>
            <a:pPr lvl="1"/>
            <a:r>
              <a:rPr lang="en-CA" dirty="0"/>
              <a:t>Engels</a:t>
            </a:r>
          </a:p>
          <a:p>
            <a:r>
              <a:rPr lang="en-CA" dirty="0"/>
              <a:t>Brock</a:t>
            </a:r>
          </a:p>
        </p:txBody>
      </p:sp>
      <p:pic>
        <p:nvPicPr>
          <p:cNvPr id="1026" name="Picture 2" descr="nebula GIFs - Primo GIF - Latest Animated GIFs">
            <a:extLst>
              <a:ext uri="{FF2B5EF4-FFF2-40B4-BE49-F238E27FC236}">
                <a16:creationId xmlns:a16="http://schemas.microsoft.com/office/drawing/2014/main" id="{20A9C615-030C-489A-AE3C-0CDA89605E8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879" y="1690688"/>
            <a:ext cx="8200921" cy="344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690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8" name="Oval 77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DACAA-81F7-4D2A-A844-B05D5AD92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435" y="1379083"/>
            <a:ext cx="4203323" cy="29027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b="1" cap="all" spc="1500">
                <a:ea typeface="Source Sans Pro SemiBold" panose="020B0603030403020204" pitchFamily="34" charset="0"/>
              </a:rPr>
              <a:t>Relation to my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73CFB-DCC1-414A-A5CE-AB18FF2F9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435" y="4373956"/>
            <a:ext cx="4203323" cy="90401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cap="all" spc="400"/>
              <a:t>Affect theory – gynoids, feminism. 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D8E00FA-5561-4253-B903-92B49719E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11971" y="858936"/>
            <a:ext cx="693403" cy="693403"/>
            <a:chOff x="5211971" y="858936"/>
            <a:chExt cx="693403" cy="693403"/>
          </a:xfrm>
        </p:grpSpPr>
        <p:sp>
          <p:nvSpPr>
            <p:cNvPr id="95" name="Graphic 212">
              <a:extLst>
                <a:ext uri="{FF2B5EF4-FFF2-40B4-BE49-F238E27FC236}">
                  <a16:creationId xmlns:a16="http://schemas.microsoft.com/office/drawing/2014/main" id="{A753B935-E3DD-466D-BFAC-68E0BE02D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11971" y="858936"/>
              <a:ext cx="693403" cy="693403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6" name="Graphic 212">
              <a:extLst>
                <a:ext uri="{FF2B5EF4-FFF2-40B4-BE49-F238E27FC236}">
                  <a16:creationId xmlns:a16="http://schemas.microsoft.com/office/drawing/2014/main" id="{FB034F26-4148-4B59-B493-14D7A9A8BA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11971" y="858936"/>
              <a:ext cx="693403" cy="693403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50" name="Picture 2" descr="Black Hole Fortnite GIF - BlackHole Fortnite - Discover &amp; Share GIFs | Black  hole gif, Black hole, Fortnite">
            <a:extLst>
              <a:ext uri="{FF2B5EF4-FFF2-40B4-BE49-F238E27FC236}">
                <a16:creationId xmlns:a16="http://schemas.microsoft.com/office/drawing/2014/main" id="{6E0D8ED7-3F1C-49E9-8F4E-0150E7799B3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9719" y="2176740"/>
            <a:ext cx="4172845" cy="2346177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8706508"/>
      </p:ext>
    </p:extLst>
  </p:cSld>
  <p:clrMapOvr>
    <a:masterClrMapping/>
  </p:clrMapOvr>
</p:sld>
</file>

<file path=ppt/theme/theme1.xml><?xml version="1.0" encoding="utf-8"?>
<a:theme xmlns:a="http://schemas.openxmlformats.org/drawingml/2006/main" name="FunkyShapesDarkVTI">
  <a:themeElements>
    <a:clrScheme name="Custom 4">
      <a:dk1>
        <a:srgbClr val="FFFFFF"/>
      </a:dk1>
      <a:lt1>
        <a:srgbClr val="000000"/>
      </a:lt1>
      <a:dk2>
        <a:srgbClr val="F3FFF8"/>
      </a:dk2>
      <a:lt2>
        <a:srgbClr val="2D2D2D"/>
      </a:lt2>
      <a:accent1>
        <a:srgbClr val="FF80BD"/>
      </a:accent1>
      <a:accent2>
        <a:srgbClr val="1EB9D3"/>
      </a:accent2>
      <a:accent3>
        <a:srgbClr val="21C46B"/>
      </a:accent3>
      <a:accent4>
        <a:srgbClr val="EA9600"/>
      </a:accent4>
      <a:accent5>
        <a:srgbClr val="F43B56"/>
      </a:accent5>
      <a:accent6>
        <a:srgbClr val="4B56E8"/>
      </a:accent6>
      <a:hlink>
        <a:srgbClr val="8F61FF"/>
      </a:hlink>
      <a:folHlink>
        <a:srgbClr val="F900A0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DarkVTI" id="{84637DF0-7D2D-4F20-816C-4D6C45F3FAF2}" vid="{0EF594EE-C33F-480F-80E7-D4F74C1C30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Funky shapes dark</Template>
  <TotalTime>59</TotalTime>
  <Words>40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Source Sans Pro</vt:lpstr>
      <vt:lpstr>FunkyShapesDarkVTI</vt:lpstr>
      <vt:lpstr>Singularis</vt:lpstr>
      <vt:lpstr>Game Etymology</vt:lpstr>
      <vt:lpstr>Game Overview</vt:lpstr>
      <vt:lpstr>Theorists</vt:lpstr>
      <vt:lpstr>Relation to my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Singularis</dc:title>
  <dc:creator>Chelsea</dc:creator>
  <cp:lastModifiedBy>Chelsea</cp:lastModifiedBy>
  <cp:revision>4</cp:revision>
  <dcterms:created xsi:type="dcterms:W3CDTF">2021-04-07T21:36:34Z</dcterms:created>
  <dcterms:modified xsi:type="dcterms:W3CDTF">2021-04-07T22:35:50Z</dcterms:modified>
</cp:coreProperties>
</file>